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9.jpg" ContentType="image/jpg"/>
  <Override PartName="/ppt/media/image71.jpg" ContentType="image/jpg"/>
  <Override PartName="/ppt/media/image72.jpg" ContentType="image/jpg"/>
  <Override PartName="/ppt/media/image73.jpg" ContentType="image/jpg"/>
  <Override PartName="/ppt/media/image74.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52" r:id="rId8"/>
  </p:sldMasterIdLst>
  <p:notesMasterIdLst>
    <p:notesMasterId r:id="rId51"/>
  </p:notesMasterIdLst>
  <p:sldIdLst>
    <p:sldId id="2076137761" r:id="rId9"/>
    <p:sldId id="2076137762" r:id="rId10"/>
    <p:sldId id="2076137763" r:id="rId11"/>
    <p:sldId id="259" r:id="rId12"/>
    <p:sldId id="2076136817" r:id="rId13"/>
    <p:sldId id="1551" r:id="rId14"/>
    <p:sldId id="262" r:id="rId15"/>
    <p:sldId id="263" r:id="rId16"/>
    <p:sldId id="264" r:id="rId17"/>
    <p:sldId id="1761" r:id="rId18"/>
    <p:sldId id="1762" r:id="rId19"/>
    <p:sldId id="1763" r:id="rId20"/>
    <p:sldId id="1780" r:id="rId21"/>
    <p:sldId id="1764" r:id="rId22"/>
    <p:sldId id="1562" r:id="rId23"/>
    <p:sldId id="1563" r:id="rId24"/>
    <p:sldId id="1565" r:id="rId25"/>
    <p:sldId id="2414" r:id="rId26"/>
    <p:sldId id="1566" r:id="rId27"/>
    <p:sldId id="1572" r:id="rId28"/>
    <p:sldId id="1573" r:id="rId29"/>
    <p:sldId id="2415" r:id="rId30"/>
    <p:sldId id="1765" r:id="rId31"/>
    <p:sldId id="1766" r:id="rId32"/>
    <p:sldId id="1767" r:id="rId33"/>
    <p:sldId id="1768" r:id="rId34"/>
    <p:sldId id="1769" r:id="rId35"/>
    <p:sldId id="1770" r:id="rId36"/>
    <p:sldId id="1771" r:id="rId37"/>
    <p:sldId id="1772" r:id="rId38"/>
    <p:sldId id="1773" r:id="rId39"/>
    <p:sldId id="1774" r:id="rId40"/>
    <p:sldId id="2416" r:id="rId41"/>
    <p:sldId id="1775" r:id="rId42"/>
    <p:sldId id="1776" r:id="rId43"/>
    <p:sldId id="1777" r:id="rId44"/>
    <p:sldId id="2417" r:id="rId45"/>
    <p:sldId id="2418" r:id="rId46"/>
    <p:sldId id="2419" r:id="rId47"/>
    <p:sldId id="2420" r:id="rId48"/>
    <p:sldId id="2076137769" r:id="rId49"/>
    <p:sldId id="207613753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rgbClr val="7030A0"/>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FD953EC4-1E32-4891-9C23-743DEAFBEE80}">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F40F951B-A0D3-47D9-BABD-08F7F667D7D3}" type="parTrans" cxnId="{2B784FC9-5933-44F6-B2C7-DB9F568302EE}">
      <dgm:prSet/>
      <dgm:spPr/>
      <dgm:t>
        <a:bodyPr/>
        <a:lstStyle/>
        <a:p>
          <a:endParaRPr lang="en-GB"/>
        </a:p>
      </dgm:t>
    </dgm:pt>
    <dgm:pt modelId="{02EEB7D1-CECD-4D85-97AD-129F4773893D}" type="sibTrans" cxnId="{2B784FC9-5933-44F6-B2C7-DB9F568302EE}">
      <dgm:prSet/>
      <dgm:spPr/>
      <dgm:t>
        <a:bodyPr/>
        <a:lstStyle/>
        <a:p>
          <a:endParaRPr lang="en-GB"/>
        </a:p>
      </dgm:t>
    </dgm:pt>
    <dgm:pt modelId="{C7895AAF-876C-499D-BD8A-8711ED1ED651}">
      <dgm:prSet custT="1"/>
      <dgm:spPr/>
      <dgm:t>
        <a:bodyPr/>
        <a:lstStyle/>
        <a:p>
          <a:pPr>
            <a:lnSpc>
              <a:spcPct val="150000"/>
            </a:lnSpc>
            <a:buFont typeface="Wingdings" panose="05000000000000000000" pitchFamily="2" charset="2"/>
            <a:buChar char="ü"/>
          </a:pPr>
          <a:r>
            <a:rPr lang="en-GB" sz="1100" dirty="0"/>
            <a:t>Converse everywhere</a:t>
          </a:r>
        </a:p>
      </dgm:t>
    </dgm:pt>
    <dgm:pt modelId="{80123705-64FF-400E-866B-2446436AE7BF}" type="parTrans" cxnId="{94809CD6-F5E4-4613-A340-BB1F65F77FFF}">
      <dgm:prSet/>
      <dgm:spPr/>
      <dgm:t>
        <a:bodyPr/>
        <a:lstStyle/>
        <a:p>
          <a:endParaRPr lang="en-GB"/>
        </a:p>
      </dgm:t>
    </dgm:pt>
    <dgm:pt modelId="{1D11CAEB-4BAB-4A20-9001-5C19A5F614EC}" type="sibTrans" cxnId="{94809CD6-F5E4-4613-A340-BB1F65F77FFF}">
      <dgm:prSet/>
      <dgm:spPr/>
      <dgm:t>
        <a:bodyPr/>
        <a:lstStyle/>
        <a:p>
          <a:endParaRPr lang="en-GB"/>
        </a:p>
      </dgm:t>
    </dgm:pt>
    <dgm:pt modelId="{A08DB4C2-CD8F-4B72-B325-02AFE67ED6F5}">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9E09A17F-9FBF-4BF8-921F-1B9197B6FC6A}" type="parTrans" cxnId="{10819AEA-F115-4B8D-A757-8BE550382AEE}">
      <dgm:prSet/>
      <dgm:spPr/>
      <dgm:t>
        <a:bodyPr/>
        <a:lstStyle/>
        <a:p>
          <a:endParaRPr lang="en-GB"/>
        </a:p>
      </dgm:t>
    </dgm:pt>
    <dgm:pt modelId="{99400E1C-C400-41EF-BD69-F46F91600CFC}" type="sibTrans" cxnId="{10819AEA-F115-4B8D-A757-8BE550382AEE}">
      <dgm:prSet/>
      <dgm:spPr/>
      <dgm:t>
        <a:bodyPr/>
        <a:lstStyle/>
        <a:p>
          <a:endParaRPr lang="en-GB"/>
        </a:p>
      </dgm:t>
    </dgm:pt>
    <dgm:pt modelId="{4A657727-1E1A-416D-9A0D-941D7F5352D0}">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7196F136-404E-45CB-863D-449C0083F136}" type="parTrans" cxnId="{A29C86E6-9072-4443-BF8F-BE0D4DDA5FC2}">
      <dgm:prSet/>
      <dgm:spPr/>
      <dgm:t>
        <a:bodyPr/>
        <a:lstStyle/>
        <a:p>
          <a:endParaRPr lang="en-GB"/>
        </a:p>
      </dgm:t>
    </dgm:pt>
    <dgm:pt modelId="{36A33091-848B-4C71-AAA7-F326CEE9B27B}" type="sibTrans" cxnId="{A29C86E6-9072-4443-BF8F-BE0D4DDA5FC2}">
      <dgm:prSet/>
      <dgm:spPr/>
      <dgm:t>
        <a:bodyPr/>
        <a:lstStyle/>
        <a:p>
          <a:endParaRPr lang="en-GB"/>
        </a:p>
      </dgm:t>
    </dgm:pt>
    <dgm:pt modelId="{76A0E494-9F07-44E0-A6BA-AE9AB5B683FB}">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580585FD-97B9-43FE-99D3-D2C64B33474F}" type="parTrans" cxnId="{41CC8089-8381-436D-88CE-A3CAEAA8A98F}">
      <dgm:prSet/>
      <dgm:spPr/>
      <dgm:t>
        <a:bodyPr/>
        <a:lstStyle/>
        <a:p>
          <a:endParaRPr lang="en-GB"/>
        </a:p>
      </dgm:t>
    </dgm:pt>
    <dgm:pt modelId="{B037BDF7-87C4-4B97-8223-84920E19B400}" type="sibTrans" cxnId="{41CC8089-8381-436D-88CE-A3CAEAA8A98F}">
      <dgm:prSet/>
      <dgm:spPr/>
      <dgm:t>
        <a:bodyPr/>
        <a:lstStyle/>
        <a:p>
          <a:endParaRPr lang="en-GB"/>
        </a:p>
      </dgm:t>
    </dgm:pt>
    <dgm:pt modelId="{BEF18AB7-1A7A-4845-B32F-605DD3E46DEA}">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1CAD36B7-5B5D-4629-94B9-C5E442393891}" type="parTrans" cxnId="{E38A5A9C-2D85-4F62-B24D-2F11EE46C29E}">
      <dgm:prSet/>
      <dgm:spPr/>
      <dgm:t>
        <a:bodyPr/>
        <a:lstStyle/>
        <a:p>
          <a:endParaRPr lang="en-GB"/>
        </a:p>
      </dgm:t>
    </dgm:pt>
    <dgm:pt modelId="{219B0E0B-30DB-4657-9AA1-75EF450C5AD1}" type="sibTrans" cxnId="{E38A5A9C-2D85-4F62-B24D-2F11EE46C29E}">
      <dgm:prSet/>
      <dgm:spPr/>
      <dgm:t>
        <a:bodyPr/>
        <a:lstStyle/>
        <a:p>
          <a:endParaRPr lang="en-GB"/>
        </a:p>
      </dgm:t>
    </dgm:pt>
    <dgm:pt modelId="{C885D82B-753A-42B1-AB5B-20E0E4CEF624}">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50CF574C-6336-46A4-81A2-C4E604B4DED2}" type="parTrans" cxnId="{A44B3024-C0A7-449C-9699-9AB7A843F234}">
      <dgm:prSet/>
      <dgm:spPr/>
      <dgm:t>
        <a:bodyPr/>
        <a:lstStyle/>
        <a:p>
          <a:endParaRPr lang="en-GB"/>
        </a:p>
      </dgm:t>
    </dgm:pt>
    <dgm:pt modelId="{1AC1E882-74BC-4CE5-9397-AA7D8AFFD64A}" type="sibTrans" cxnId="{A44B3024-C0A7-449C-9699-9AB7A843F234}">
      <dgm:prSet/>
      <dgm:spPr/>
      <dgm:t>
        <a:bodyPr/>
        <a:lstStyle/>
        <a:p>
          <a:endParaRPr lang="en-GB"/>
        </a:p>
      </dgm:t>
    </dgm:pt>
    <dgm:pt modelId="{A5BAC397-D731-443E-8C45-2E5E2F0B386E}">
      <dgm:prSet custT="1"/>
      <dgm:spPr/>
      <dgm:t>
        <a:bodyPr/>
        <a:lstStyle/>
        <a:p>
          <a:pPr>
            <a:lnSpc>
              <a:spcPct val="150000"/>
            </a:lnSpc>
            <a:buFont typeface="Wingdings" panose="05000000000000000000" pitchFamily="2" charset="2"/>
            <a:buChar char="ü"/>
          </a:pPr>
          <a:r>
            <a:rPr lang="en-GB" sz="1100" dirty="0"/>
            <a:t>Demo</a:t>
          </a:r>
        </a:p>
      </dgm:t>
    </dgm:pt>
    <dgm:pt modelId="{CA0DC661-7A72-46F0-9CC0-1AF6BA7F9A65}" type="parTrans" cxnId="{ED141988-B760-410C-AF03-AAF52105B267}">
      <dgm:prSet/>
      <dgm:spPr/>
      <dgm:t>
        <a:bodyPr/>
        <a:lstStyle/>
        <a:p>
          <a:endParaRPr lang="en-GB"/>
        </a:p>
      </dgm:t>
    </dgm:pt>
    <dgm:pt modelId="{5E27A52A-1096-4C30-9EA6-DB6614399396}" type="sibTrans" cxnId="{ED141988-B760-410C-AF03-AAF52105B26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0D26B503-4A3E-461F-BB2F-F3D6B7EE9CDA}" type="presOf" srcId="{C885D82B-753A-42B1-AB5B-20E0E4CEF624}" destId="{6BCC47BA-0C21-4EC9-8F7B-D9BCA5C8EC21}" srcOrd="0" destOrd="7"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FC647618-7D2C-4B50-9334-BEDD286985CA}" type="presOf" srcId="{4A657727-1E1A-416D-9A0D-941D7F5352D0}" destId="{6BCC47BA-0C21-4EC9-8F7B-D9BCA5C8EC21}" srcOrd="0" destOrd="4" presId="urn:microsoft.com/office/officeart/2005/8/layout/hList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A44B3024-C0A7-449C-9699-9AB7A843F234}" srcId="{DF86A6E5-580E-4F2A-B223-B458E5A97CE4}" destId="{C885D82B-753A-42B1-AB5B-20E0E4CEF624}" srcOrd="7" destOrd="0" parTransId="{50CF574C-6336-46A4-81A2-C4E604B4DED2}" sibTransId="{1AC1E882-74BC-4CE5-9397-AA7D8AFFD64A}"/>
    <dgm:cxn modelId="{6C7BE824-E16B-4B44-B306-7E52ECCF3F33}" type="presOf" srcId="{A08DB4C2-CD8F-4B72-B325-02AFE67ED6F5}" destId="{6BCC47BA-0C21-4EC9-8F7B-D9BCA5C8EC21}" srcOrd="0" destOrd="3"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9620D3A-C64F-4A2E-8D09-95762CA625FC}" type="presOf" srcId="{7726AA4A-EF59-43F8-8F82-A92F5D13E503}" destId="{FE6D297C-C9E0-4A7D-A12A-BA53DEE78AEC}" srcOrd="0" destOrd="4" presId="urn:microsoft.com/office/officeart/2005/8/layout/hList1"/>
    <dgm:cxn modelId="{523F4160-2FDF-4D22-994A-1EE5F4668D08}" type="presOf" srcId="{C56FB296-3E87-48B9-BA33-196B755F3AAC}" destId="{FE6D297C-C9E0-4A7D-A12A-BA53DEE78AEC}" srcOrd="0" destOrd="5" presId="urn:microsoft.com/office/officeart/2005/8/layout/hList1"/>
    <dgm:cxn modelId="{EACB3761-CC2A-4E61-8C1A-CD7D77C56037}" type="presOf" srcId="{76A0E494-9F07-44E0-A6BA-AE9AB5B683FB}" destId="{6BCC47BA-0C21-4EC9-8F7B-D9BCA5C8EC21}"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ED141988-B760-410C-AF03-AAF52105B267}" srcId="{DF86A6E5-580E-4F2A-B223-B458E5A97CE4}" destId="{A5BAC397-D731-443E-8C45-2E5E2F0B386E}" srcOrd="8" destOrd="0" parTransId="{CA0DC661-7A72-46F0-9CC0-1AF6BA7F9A65}" sibTransId="{5E27A52A-1096-4C30-9EA6-DB6614399396}"/>
    <dgm:cxn modelId="{3790F588-BD57-4CCE-B91D-33379F88B9D6}" type="presOf" srcId="{F44527D1-3623-4718-A5C7-590A95354660}" destId="{CD66AAD5-A74B-4989-8AD5-348B79FA87C7}" srcOrd="0" destOrd="0" presId="urn:microsoft.com/office/officeart/2005/8/layout/hList1"/>
    <dgm:cxn modelId="{41CC8089-8381-436D-88CE-A3CAEAA8A98F}" srcId="{DF86A6E5-580E-4F2A-B223-B458E5A97CE4}" destId="{76A0E494-9F07-44E0-A6BA-AE9AB5B683FB}" srcOrd="5" destOrd="0" parTransId="{580585FD-97B9-43FE-99D3-D2C64B33474F}" sibTransId="{B037BDF7-87C4-4B97-8223-84920E19B400}"/>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3E70E99A-BE09-45C3-AD36-E420671D3131}" type="presOf" srcId="{A5BAC397-D731-443E-8C45-2E5E2F0B386E}" destId="{6BCC47BA-0C21-4EC9-8F7B-D9BCA5C8EC21}" srcOrd="0" destOrd="8" presId="urn:microsoft.com/office/officeart/2005/8/layout/hList1"/>
    <dgm:cxn modelId="{E38A5A9C-2D85-4F62-B24D-2F11EE46C29E}" srcId="{DF86A6E5-580E-4F2A-B223-B458E5A97CE4}" destId="{BEF18AB7-1A7A-4845-B32F-605DD3E46DEA}" srcOrd="6" destOrd="0" parTransId="{1CAD36B7-5B5D-4629-94B9-C5E442393891}" sibTransId="{219B0E0B-30DB-4657-9AA1-75EF450C5AD1}"/>
    <dgm:cxn modelId="{B02407A0-243F-4814-B256-E94B920E5D0D}" type="presOf" srcId="{C7895AAF-876C-499D-BD8A-8711ED1ED651}" destId="{6BCC47BA-0C21-4EC9-8F7B-D9BCA5C8EC21}" srcOrd="0" destOrd="2"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DEB426C8-5FF6-4972-B6FF-27945E9CF42F}" type="presOf" srcId="{BEF18AB7-1A7A-4845-B32F-605DD3E46DEA}" destId="{6BCC47BA-0C21-4EC9-8F7B-D9BCA5C8EC21}" srcOrd="0" destOrd="6" presId="urn:microsoft.com/office/officeart/2005/8/layout/hList1"/>
    <dgm:cxn modelId="{2B784FC9-5933-44F6-B2C7-DB9F568302EE}" srcId="{DF86A6E5-580E-4F2A-B223-B458E5A97CE4}" destId="{FD953EC4-1E32-4891-9C23-743DEAFBEE80}" srcOrd="1" destOrd="0" parTransId="{F40F951B-A0D3-47D9-BABD-08F7F667D7D3}" sibTransId="{02EEB7D1-CECD-4D85-97AD-129F4773893D}"/>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94809CD6-F5E4-4613-A340-BB1F65F77FFF}" srcId="{DF86A6E5-580E-4F2A-B223-B458E5A97CE4}" destId="{C7895AAF-876C-499D-BD8A-8711ED1ED651}" srcOrd="2" destOrd="0" parTransId="{80123705-64FF-400E-866B-2446436AE7BF}" sibTransId="{1D11CAEB-4BAB-4A20-9001-5C19A5F614EC}"/>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A29C86E6-9072-4443-BF8F-BE0D4DDA5FC2}" srcId="{DF86A6E5-580E-4F2A-B223-B458E5A97CE4}" destId="{4A657727-1E1A-416D-9A0D-941D7F5352D0}" srcOrd="4" destOrd="0" parTransId="{7196F136-404E-45CB-863D-449C0083F136}" sibTransId="{36A33091-848B-4C71-AAA7-F326CEE9B27B}"/>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0819AEA-F115-4B8D-A757-8BE550382AEE}" srcId="{DF86A6E5-580E-4F2A-B223-B458E5A97CE4}" destId="{A08DB4C2-CD8F-4B72-B325-02AFE67ED6F5}" srcOrd="3" destOrd="0" parTransId="{9E09A17F-9FBF-4BF8-921F-1B9197B6FC6A}" sibTransId="{99400E1C-C400-41EF-BD69-F46F91600CFC}"/>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C5D448EC-846B-4718-8A06-0DA5063EE279}" type="presOf" srcId="{FD953EC4-1E32-4891-9C23-743DEAFBEE80}" destId="{6BCC47BA-0C21-4EC9-8F7B-D9BCA5C8EC21}" srcOrd="0" destOrd="1"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9B78BEB6-50E8-438E-8214-F21EF6978EAC}">
      <dgm:prSet custT="1"/>
      <dgm:spPr>
        <a:noFill/>
      </dgm:spPr>
      <dgm:t>
        <a:bodyPr/>
        <a:lstStyle/>
        <a:p>
          <a:r>
            <a:rPr lang="en-AU" sz="1100" dirty="0"/>
            <a:t>s</a:t>
          </a:r>
        </a:p>
      </dgm:t>
    </dgm:pt>
    <dgm:pt modelId="{061EEA83-2905-45BD-8FA7-D94853AE47E8}" type="parTrans" cxnId="{AEB8CEF2-B838-4CB2-8812-7851ADE3D758}">
      <dgm:prSet/>
      <dgm:spPr/>
      <dgm:t>
        <a:bodyPr/>
        <a:lstStyle/>
        <a:p>
          <a:endParaRPr lang="en-AU" sz="2400"/>
        </a:p>
      </dgm:t>
    </dgm:pt>
    <dgm:pt modelId="{3B50534F-65A9-4DF9-B3EC-99A6C6D4B114}" type="sibTrans" cxnId="{AEB8CEF2-B838-4CB2-8812-7851ADE3D758}">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r>
            <a:rPr lang="en-AU" sz="1100" dirty="0"/>
            <a:t>o</a:t>
          </a:r>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8ED9057-4374-4D05-93BB-89988B4475A3}">
      <dgm:prSet custT="1"/>
      <dgm:spPr>
        <a:noFill/>
      </dgm:spPr>
      <dgm:t>
        <a:bodyPr/>
        <a:lstStyle/>
        <a:p>
          <a:r>
            <a:rPr lang="en-AU" sz="1100" dirty="0"/>
            <a:t>s</a:t>
          </a:r>
        </a:p>
      </dgm:t>
    </dgm:pt>
    <dgm:pt modelId="{DD77604E-A3EE-4127-9789-C069C0B81011}" type="parTrans" cxnId="{2ECCE012-78B6-496A-B937-74CA51DCFEDC}">
      <dgm:prSet/>
      <dgm:spPr/>
      <dgm:t>
        <a:bodyPr/>
        <a:lstStyle/>
        <a:p>
          <a:endParaRPr lang="en-AU" sz="2400"/>
        </a:p>
      </dgm:t>
    </dgm:pt>
    <dgm:pt modelId="{3F07839F-A41B-4CF6-A17C-B4B366E24072}" type="sibTrans" cxnId="{2ECCE012-78B6-496A-B937-74CA51DCFEDC}">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050" dirty="0"/>
            <a:t>AI for every app. And everyone</a:t>
          </a:r>
          <a:endParaRPr lang="en-GB" sz="105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05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05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05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05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05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05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05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F9E75D7C-98A7-41BB-95A1-89B8316862D6}">
      <dgm:prSet custT="1"/>
      <dgm:spPr/>
      <dgm:t>
        <a:bodyPr/>
        <a:lstStyle/>
        <a:p>
          <a:pPr>
            <a:lnSpc>
              <a:spcPct val="150000"/>
            </a:lnSpc>
            <a:buFont typeface="Wingdings" panose="05000000000000000000" pitchFamily="2" charset="2"/>
            <a:buChar char="ü"/>
          </a:pPr>
          <a:r>
            <a:rPr lang="en-GB" sz="1050" dirty="0"/>
            <a:t>The 5x5 Principle</a:t>
          </a:r>
        </a:p>
      </dgm:t>
    </dgm:pt>
    <dgm:pt modelId="{8F7BCD5E-C5F9-4548-8D89-FAE3AB7C1141}" type="parTrans" cxnId="{BCD750F1-20C5-42F2-B82C-B9799ED084F6}">
      <dgm:prSet/>
      <dgm:spPr/>
      <dgm:t>
        <a:bodyPr/>
        <a:lstStyle/>
        <a:p>
          <a:endParaRPr lang="en-GB"/>
        </a:p>
      </dgm:t>
    </dgm:pt>
    <dgm:pt modelId="{2421EF1D-14E9-471D-92C3-B56B6E1D4B96}" type="sibTrans" cxnId="{BCD750F1-20C5-42F2-B82C-B9799ED084F6}">
      <dgm:prSet/>
      <dgm:spPr/>
      <dgm:t>
        <a:bodyPr/>
        <a:lstStyle/>
        <a:p>
          <a:endParaRPr lang="en-GB"/>
        </a:p>
      </dgm:t>
    </dgm:pt>
    <dgm:pt modelId="{BA4C32B8-CB34-4CE9-9107-40D10DCF01DE}">
      <dgm:prSet custT="1"/>
      <dgm:spPr/>
      <dgm:t>
        <a:bodyPr/>
        <a:lstStyle/>
        <a:p>
          <a:pPr>
            <a:lnSpc>
              <a:spcPct val="150000"/>
            </a:lnSpc>
            <a:buFont typeface="Wingdings" panose="05000000000000000000" pitchFamily="2" charset="2"/>
            <a:buChar char="ü"/>
          </a:pPr>
          <a:r>
            <a:rPr lang="en-GB" sz="1050" dirty="0"/>
            <a:t>Customer momentum: Power BI</a:t>
          </a:r>
        </a:p>
      </dgm:t>
    </dgm:pt>
    <dgm:pt modelId="{257677B1-C7AF-4B5C-BBA2-634C8E0F6476}" type="parTrans" cxnId="{A08A752A-5A33-4B61-95B0-8B0BB39EF6FD}">
      <dgm:prSet/>
      <dgm:spPr/>
      <dgm:t>
        <a:bodyPr/>
        <a:lstStyle/>
        <a:p>
          <a:endParaRPr lang="en-GB"/>
        </a:p>
      </dgm:t>
    </dgm:pt>
    <dgm:pt modelId="{5B71BAC2-EB28-48F2-9E30-EE0244D182F3}" type="sibTrans" cxnId="{A08A752A-5A33-4B61-95B0-8B0BB39EF6FD}">
      <dgm:prSet/>
      <dgm:spPr/>
      <dgm:t>
        <a:bodyPr/>
        <a:lstStyle/>
        <a:p>
          <a:endParaRPr lang="en-GB"/>
        </a:p>
      </dgm:t>
    </dgm:pt>
    <dgm:pt modelId="{CA81DCF0-A0D1-44C1-B800-E245C8B683B7}">
      <dgm:prSet custT="1"/>
      <dgm:spPr/>
      <dgm:t>
        <a:bodyPr/>
        <a:lstStyle/>
        <a:p>
          <a:pPr>
            <a:lnSpc>
              <a:spcPct val="150000"/>
            </a:lnSpc>
            <a:buFont typeface="Wingdings" panose="05000000000000000000" pitchFamily="2" charset="2"/>
            <a:buChar char="ü"/>
          </a:pPr>
          <a:r>
            <a:rPr lang="en-GB" sz="1050" dirty="0"/>
            <a:t>Power BI Desktop</a:t>
          </a:r>
        </a:p>
      </dgm:t>
    </dgm:pt>
    <dgm:pt modelId="{1B104CC6-EFC8-4F65-9ADD-B4D5BD48842B}" type="parTrans" cxnId="{1EFF9DA9-CF00-46AF-8D64-BBDA266A3CFB}">
      <dgm:prSet/>
      <dgm:spPr/>
      <dgm:t>
        <a:bodyPr/>
        <a:lstStyle/>
        <a:p>
          <a:endParaRPr lang="en-GB"/>
        </a:p>
      </dgm:t>
    </dgm:pt>
    <dgm:pt modelId="{52A93A8D-281B-44AA-8C27-7890CF9F5D39}" type="sibTrans" cxnId="{1EFF9DA9-CF00-46AF-8D64-BBDA266A3CFB}">
      <dgm:prSet/>
      <dgm:spPr/>
      <dgm:t>
        <a:bodyPr/>
        <a:lstStyle/>
        <a:p>
          <a:endParaRPr lang="en-GB"/>
        </a:p>
      </dgm:t>
    </dgm:pt>
    <dgm:pt modelId="{FA52E312-6273-4A57-9BE3-AEC692A43FC0}">
      <dgm:prSet custT="1"/>
      <dgm:spPr/>
      <dgm:t>
        <a:bodyPr/>
        <a:lstStyle/>
        <a:p>
          <a:pPr>
            <a:lnSpc>
              <a:spcPct val="150000"/>
            </a:lnSpc>
            <a:buFont typeface="Wingdings" panose="05000000000000000000" pitchFamily="2" charset="2"/>
            <a:buChar char="ü"/>
          </a:pPr>
          <a:r>
            <a:rPr lang="en-GB" sz="1050" dirty="0"/>
            <a:t>Data sources</a:t>
          </a:r>
        </a:p>
      </dgm:t>
    </dgm:pt>
    <dgm:pt modelId="{EC29CCC8-CEB1-4A45-9EF3-241E5EE75178}" type="parTrans" cxnId="{DEB2197F-13BC-484A-8EDF-C647F1100AA3}">
      <dgm:prSet/>
      <dgm:spPr/>
      <dgm:t>
        <a:bodyPr/>
        <a:lstStyle/>
        <a:p>
          <a:endParaRPr lang="en-GB"/>
        </a:p>
      </dgm:t>
    </dgm:pt>
    <dgm:pt modelId="{BEB87085-5200-4865-93A2-5AE4D06E47C3}" type="sibTrans" cxnId="{DEB2197F-13BC-484A-8EDF-C647F1100AA3}">
      <dgm:prSet/>
      <dgm:spPr/>
      <dgm:t>
        <a:bodyPr/>
        <a:lstStyle/>
        <a:p>
          <a:endParaRPr lang="en-GB"/>
        </a:p>
      </dgm:t>
    </dgm:pt>
    <dgm:pt modelId="{4B9E0442-77A6-43AE-9C64-EB04A69EA092}">
      <dgm:prSet custT="1"/>
      <dgm:spPr/>
      <dgm:t>
        <a:bodyPr/>
        <a:lstStyle/>
        <a:p>
          <a:pPr>
            <a:lnSpc>
              <a:spcPct val="150000"/>
            </a:lnSpc>
            <a:buFont typeface="Wingdings" panose="05000000000000000000" pitchFamily="2" charset="2"/>
            <a:buChar char="ü"/>
          </a:pPr>
          <a:r>
            <a:rPr lang="en-GB" sz="1050" dirty="0"/>
            <a:t>Power Query</a:t>
          </a:r>
        </a:p>
      </dgm:t>
    </dgm:pt>
    <dgm:pt modelId="{54982281-E852-46CB-BE03-0B37879373BB}" type="parTrans" cxnId="{9BD6DA1F-CB87-4D7B-8CF9-775EC4FCFA7F}">
      <dgm:prSet/>
      <dgm:spPr/>
      <dgm:t>
        <a:bodyPr/>
        <a:lstStyle/>
        <a:p>
          <a:endParaRPr lang="en-GB"/>
        </a:p>
      </dgm:t>
    </dgm:pt>
    <dgm:pt modelId="{7DCBA7A1-7659-4348-9241-78C9375417D9}" type="sibTrans" cxnId="{9BD6DA1F-CB87-4D7B-8CF9-775EC4FCFA7F}">
      <dgm:prSet/>
      <dgm:spPr/>
      <dgm:t>
        <a:bodyPr/>
        <a:lstStyle/>
        <a:p>
          <a:endParaRPr lang="en-GB"/>
        </a:p>
      </dgm:t>
    </dgm:pt>
    <dgm:pt modelId="{BD774B89-4822-4DCB-BF35-41F9289F8177}">
      <dgm:prSet custT="1"/>
      <dgm:spPr/>
      <dgm:t>
        <a:bodyPr/>
        <a:lstStyle/>
        <a:p>
          <a:pPr>
            <a:lnSpc>
              <a:spcPct val="150000"/>
            </a:lnSpc>
            <a:buFont typeface="Wingdings" panose="05000000000000000000" pitchFamily="2" charset="2"/>
            <a:buChar char="ü"/>
          </a:pPr>
          <a:r>
            <a:rPr lang="en-GB" sz="1050" dirty="0"/>
            <a:t>Dataflow</a:t>
          </a:r>
        </a:p>
      </dgm:t>
    </dgm:pt>
    <dgm:pt modelId="{0DFB5E71-3862-4656-96CC-6C65D5CDD2FF}" type="parTrans" cxnId="{330FCE4B-5774-4AFB-BE22-1E35FFAD15BC}">
      <dgm:prSet/>
      <dgm:spPr/>
      <dgm:t>
        <a:bodyPr/>
        <a:lstStyle/>
        <a:p>
          <a:endParaRPr lang="en-GB"/>
        </a:p>
      </dgm:t>
    </dgm:pt>
    <dgm:pt modelId="{A4E77D40-C5A1-40FD-8C74-FDD7A8C1A2CA}" type="sibTrans" cxnId="{330FCE4B-5774-4AFB-BE22-1E35FFAD15BC}">
      <dgm:prSet/>
      <dgm:spPr/>
      <dgm:t>
        <a:bodyPr/>
        <a:lstStyle/>
        <a:p>
          <a:endParaRPr lang="en-GB"/>
        </a:p>
      </dgm:t>
    </dgm:pt>
    <dgm:pt modelId="{E171E9BA-6A14-4189-BA03-F4B604EADB19}">
      <dgm:prSet custT="1"/>
      <dgm:spPr/>
      <dgm:t>
        <a:bodyPr/>
        <a:lstStyle/>
        <a:p>
          <a:pPr>
            <a:lnSpc>
              <a:spcPct val="150000"/>
            </a:lnSpc>
            <a:buFont typeface="Wingdings" panose="05000000000000000000" pitchFamily="2" charset="2"/>
            <a:buChar char="ü"/>
          </a:pPr>
          <a:r>
            <a:rPr lang="en-US" sz="1050" dirty="0"/>
            <a:t>Using a Calculation (DAX) in multiple files</a:t>
          </a:r>
          <a:endParaRPr lang="en-GB" sz="1050" dirty="0"/>
        </a:p>
      </dgm:t>
    </dgm:pt>
    <dgm:pt modelId="{097B5464-F837-4FC4-A150-5109CF2D99DC}" type="parTrans" cxnId="{5B95AB92-3AFB-4339-B93D-7552FFF74793}">
      <dgm:prSet/>
      <dgm:spPr/>
      <dgm:t>
        <a:bodyPr/>
        <a:lstStyle/>
        <a:p>
          <a:endParaRPr lang="en-GB"/>
        </a:p>
      </dgm:t>
    </dgm:pt>
    <dgm:pt modelId="{D86A599A-952D-4B9D-AE50-0CBDCE3AAA67}" type="sibTrans" cxnId="{5B95AB92-3AFB-4339-B93D-7552FFF74793}">
      <dgm:prSet/>
      <dgm:spPr/>
      <dgm:t>
        <a:bodyPr/>
        <a:lstStyle/>
        <a:p>
          <a:endParaRPr lang="en-GB"/>
        </a:p>
      </dgm:t>
    </dgm:pt>
    <dgm:pt modelId="{9A4DB8F8-8EFE-4EFC-93BD-93BDF119A9C1}">
      <dgm:prSet custT="1"/>
      <dgm:spPr/>
      <dgm:t>
        <a:bodyPr/>
        <a:lstStyle/>
        <a:p>
          <a:pPr>
            <a:lnSpc>
              <a:spcPct val="150000"/>
            </a:lnSpc>
            <a:buFont typeface="Wingdings" panose="05000000000000000000" pitchFamily="2" charset="2"/>
            <a:buChar char="ü"/>
          </a:pPr>
          <a:r>
            <a:rPr lang="en-GB" sz="1050" dirty="0"/>
            <a:t>Paginated Reporting</a:t>
          </a:r>
        </a:p>
      </dgm:t>
    </dgm:pt>
    <dgm:pt modelId="{130010CD-C8E0-4E27-9501-807B48404F20}" type="parTrans" cxnId="{AC608A87-AFAC-4122-B89E-174D160545B7}">
      <dgm:prSet/>
      <dgm:spPr/>
      <dgm:t>
        <a:bodyPr/>
        <a:lstStyle/>
        <a:p>
          <a:endParaRPr lang="en-GB"/>
        </a:p>
      </dgm:t>
    </dgm:pt>
    <dgm:pt modelId="{55AC7668-D0A1-42A4-A259-196B8BCF5FEA}" type="sibTrans" cxnId="{AC608A87-AFAC-4122-B89E-174D160545B7}">
      <dgm:prSet/>
      <dgm:spPr/>
      <dgm:t>
        <a:bodyPr/>
        <a:lstStyle/>
        <a:p>
          <a:endParaRPr lang="en-GB"/>
        </a:p>
      </dgm:t>
    </dgm:pt>
    <dgm:pt modelId="{97709F8C-FC85-4C6B-8528-ED4965BEB559}">
      <dgm:prSet custT="1"/>
      <dgm:spPr/>
      <dgm:t>
        <a:bodyPr/>
        <a:lstStyle/>
        <a:p>
          <a:pPr>
            <a:lnSpc>
              <a:spcPct val="150000"/>
            </a:lnSpc>
            <a:buFont typeface="Wingdings" panose="05000000000000000000" pitchFamily="2" charset="2"/>
            <a:buChar char="ü"/>
          </a:pPr>
          <a:r>
            <a:rPr lang="en-GB" sz="1050" dirty="0"/>
            <a:t>Power BI Admin Portal </a:t>
          </a:r>
        </a:p>
      </dgm:t>
    </dgm:pt>
    <dgm:pt modelId="{4CEC39CA-975C-4C83-9D90-9DE8413FA03E}" type="parTrans" cxnId="{DE69A0BD-819F-4DCA-99E0-91F271029230}">
      <dgm:prSet/>
      <dgm:spPr/>
      <dgm:t>
        <a:bodyPr/>
        <a:lstStyle/>
        <a:p>
          <a:endParaRPr lang="en-GB"/>
        </a:p>
      </dgm:t>
    </dgm:pt>
    <dgm:pt modelId="{D27916A1-C435-47AC-8F8F-5A6DF8D199FF}" type="sibTrans" cxnId="{DE69A0BD-819F-4DCA-99E0-91F271029230}">
      <dgm:prSet/>
      <dgm:spPr/>
      <dgm:t>
        <a:bodyPr/>
        <a:lstStyle/>
        <a:p>
          <a:endParaRPr lang="en-GB"/>
        </a:p>
      </dgm:t>
    </dgm:pt>
    <dgm:pt modelId="{F05DED01-7AEE-4634-9FDC-8AC932E8C969}">
      <dgm:prSet custT="1"/>
      <dgm:spPr/>
      <dgm:t>
        <a:bodyPr/>
        <a:lstStyle/>
        <a:p>
          <a:pPr>
            <a:lnSpc>
              <a:spcPct val="150000"/>
            </a:lnSpc>
            <a:buFont typeface="Wingdings" panose="05000000000000000000" pitchFamily="2" charset="2"/>
            <a:buChar char="ü"/>
          </a:pPr>
          <a:r>
            <a:rPr lang="en-GB" sz="1050" dirty="0"/>
            <a:t>Demo</a:t>
          </a:r>
        </a:p>
      </dgm:t>
    </dgm:pt>
    <dgm:pt modelId="{F9F8772D-1827-4065-9F30-2A8E27142504}" type="parTrans" cxnId="{99E800C7-7367-4A66-AEB5-F4E434BAC45F}">
      <dgm:prSet/>
      <dgm:spPr/>
      <dgm:t>
        <a:bodyPr/>
        <a:lstStyle/>
        <a:p>
          <a:endParaRPr lang="en-GB"/>
        </a:p>
      </dgm:t>
    </dgm:pt>
    <dgm:pt modelId="{902FF6AB-514A-40A6-8434-CF4101310CE7}" type="sibTrans" cxnId="{99E800C7-7367-4A66-AEB5-F4E434BAC45F}">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D5A57906-EFEF-4398-99CB-3E2FE01E1F82}" type="presOf" srcId="{F9E75D7C-98A7-41BB-95A1-89B8316862D6}" destId="{F9540AD5-4F34-4720-A853-23023519F2F5}" srcOrd="0" destOrd="1"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E3ED610E-D840-4A47-82CA-1963CEA02A3D}" srcId="{AC11CA59-F486-473C-AE1A-BD3E159BD48A}" destId="{DF86A6E5-580E-4F2A-B223-B458E5A97CE4}" srcOrd="4" destOrd="0" parTransId="{A3F965A0-4DFA-4DB1-BF22-9BD549EB3157}" sibTransId="{A2239809-CB4C-48EC-8779-BE5C55EB41C1}"/>
    <dgm:cxn modelId="{2ECCE012-78B6-496A-B937-74CA51DCFEDC}" srcId="{DF86A6E5-580E-4F2A-B223-B458E5A97CE4}" destId="{48ED9057-4374-4D05-93BB-89988B4475A3}" srcOrd="1" destOrd="0" parTransId="{DD77604E-A3EE-4127-9789-C069C0B81011}" sibTransId="{3F07839F-A41B-4CF6-A17C-B4B366E24072}"/>
    <dgm:cxn modelId="{E455D314-3C2C-445D-8605-B78D41BFD70B}" type="presOf" srcId="{FC2E9FD0-AD1A-4E81-8CE8-F5387731ACC5}" destId="{6BCC47BA-0C21-4EC9-8F7B-D9BCA5C8EC21}" srcOrd="0" destOrd="0" presId="urn:microsoft.com/office/officeart/2005/8/layout/hList1"/>
    <dgm:cxn modelId="{FD2F531B-38D3-40D7-9FC7-9603D4E62ABF}" type="presOf" srcId="{CA81DCF0-A0D1-44C1-B800-E245C8B683B7}" destId="{F9540AD5-4F34-4720-A853-23023519F2F5}" srcOrd="0" destOrd="3" presId="urn:microsoft.com/office/officeart/2005/8/layout/hList1"/>
    <dgm:cxn modelId="{37581F1C-5334-445E-829C-72AF65A4BDB2}" type="presOf" srcId="{AA0CC1A4-89B3-4AA2-AE39-4C1399639CA2}" destId="{6D51457A-C3C5-41AF-B616-CDB4705EBFBD}" srcOrd="0" destOrd="0" presId="urn:microsoft.com/office/officeart/2005/8/layout/hList1"/>
    <dgm:cxn modelId="{9BD6DA1F-CB87-4D7B-8CF9-775EC4FCFA7F}" srcId="{3F8F7C63-6D9D-4496-99F3-13DF66B8EAD6}" destId="{4B9E0442-77A6-43AE-9C64-EB04A69EA092}" srcOrd="5" destOrd="0" parTransId="{54982281-E852-46CB-BE03-0B37879373BB}" sibTransId="{7DCBA7A1-7659-4348-9241-78C9375417D9}"/>
    <dgm:cxn modelId="{00844724-3574-4BD7-A1D7-0DDFFF3FBF87}" type="presOf" srcId="{236D48B7-63A7-4285-9C6C-7AFF01B56D9D}" destId="{CD66AAD5-A74B-4989-8AD5-348B79FA87C7}" srcOrd="0" destOrd="5" presId="urn:microsoft.com/office/officeart/2005/8/layout/hList1"/>
    <dgm:cxn modelId="{A08A752A-5A33-4B61-95B0-8B0BB39EF6FD}" srcId="{3F8F7C63-6D9D-4496-99F3-13DF66B8EAD6}" destId="{BA4C32B8-CB34-4CE9-9107-40D10DCF01DE}" srcOrd="2" destOrd="0" parTransId="{257677B1-C7AF-4B5C-BBA2-634C8E0F6476}" sibTransId="{5B71BAC2-EB28-48F2-9E30-EE0244D182F3}"/>
    <dgm:cxn modelId="{95F1422B-D2D2-4C16-B913-4506C14F30E2}" srcId="{5D730ECF-5E56-4BCC-9295-01AA7310EDA9}" destId="{58A2E522-E29C-4132-AC13-C3D4E644FA3C}" srcOrd="7" destOrd="0" parTransId="{E9E5FE19-EEBB-4197-8E3C-36FFB0A95F09}" sibTransId="{5D0976C6-ACD5-49EF-BDEC-DCDD2C61531D}"/>
    <dgm:cxn modelId="{E89DCC35-4170-4CB2-A20C-EB81473BF897}" srcId="{5D730ECF-5E56-4BCC-9295-01AA7310EDA9}" destId="{24E91F4A-3897-4A0C-950E-4537F3FBB810}" srcOrd="6" destOrd="0" parTransId="{3FA903BF-7730-470C-B9B9-D24374440B2F}" sibTransId="{B56624A6-8E5F-4771-B1C0-E2E7A2D5FEA7}"/>
    <dgm:cxn modelId="{3F787F5B-72AE-4186-9DFA-EE160FDB9596}" type="presOf" srcId="{F05DED01-7AEE-4634-9FDC-8AC932E8C969}" destId="{F9540AD5-4F34-4720-A853-23023519F2F5}" srcOrd="0" destOrd="10" presId="urn:microsoft.com/office/officeart/2005/8/layout/hList1"/>
    <dgm:cxn modelId="{B0D6FD5E-D622-4C75-951D-4FCFE47F2376}" srcId="{5D730ECF-5E56-4BCC-9295-01AA7310EDA9}" destId="{3E642F35-97D9-4849-9004-96A0F376220D}" srcOrd="2" destOrd="0" parTransId="{FC0A6F24-07E2-403B-9EB3-1E68DF92A7B9}" sibTransId="{E455CF66-9B12-4FAB-A0CC-01947E2B58B4}"/>
    <dgm:cxn modelId="{4EF3CF63-2FA4-4E24-9BD4-0158857EDA5D}" type="presOf" srcId="{FA52E312-6273-4A57-9BE3-AEC692A43FC0}" destId="{F9540AD5-4F34-4720-A853-23023519F2F5}" srcOrd="0" destOrd="4" presId="urn:microsoft.com/office/officeart/2005/8/layout/hList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30FCE4B-5774-4AFB-BE22-1E35FFAD15BC}" srcId="{3F8F7C63-6D9D-4496-99F3-13DF66B8EAD6}" destId="{BD774B89-4822-4DCB-BF35-41F9289F8177}" srcOrd="6" destOrd="0" parTransId="{0DFB5E71-3862-4656-96CC-6C65D5CDD2FF}" sibTransId="{A4E77D40-C5A1-40FD-8C74-FDD7A8C1A2CA}"/>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7A204F5A-B6F2-4CC7-9C69-3CB267D6C465}" type="presOf" srcId="{9A4DB8F8-8EFE-4EFC-93BD-93BDF119A9C1}" destId="{F9540AD5-4F34-4720-A853-23023519F2F5}" srcOrd="0" destOrd="8"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DEB2197F-13BC-484A-8EDF-C647F1100AA3}" srcId="{3F8F7C63-6D9D-4496-99F3-13DF66B8EAD6}" destId="{FA52E312-6273-4A57-9BE3-AEC692A43FC0}" srcOrd="4" destOrd="0" parTransId="{EC29CCC8-CEB1-4A45-9EF3-241E5EE75178}" sibTransId="{BEB87085-5200-4865-93A2-5AE4D06E47C3}"/>
    <dgm:cxn modelId="{AC608A87-AFAC-4122-B89E-174D160545B7}" srcId="{3F8F7C63-6D9D-4496-99F3-13DF66B8EAD6}" destId="{9A4DB8F8-8EFE-4EFC-93BD-93BDF119A9C1}" srcOrd="8" destOrd="0" parTransId="{130010CD-C8E0-4E27-9501-807B48404F20}" sibTransId="{55AC7668-D0A1-42A4-A259-196B8BCF5FEA}"/>
    <dgm:cxn modelId="{3790F588-BD57-4CCE-B91D-33379F88B9D6}" type="presOf" srcId="{F44527D1-3623-4718-A5C7-590A95354660}" destId="{CD66AAD5-A74B-4989-8AD5-348B79FA87C7}" srcOrd="0" destOrd="0" presId="urn:microsoft.com/office/officeart/2005/8/layout/hList1"/>
    <dgm:cxn modelId="{21DD188E-BA90-4338-AD4C-9C76158552EB}" type="presOf" srcId="{E171E9BA-6A14-4189-BA03-F4B604EADB19}" destId="{F9540AD5-4F34-4720-A853-23023519F2F5}" srcOrd="0" destOrd="7" presId="urn:microsoft.com/office/officeart/2005/8/layout/hList1"/>
    <dgm:cxn modelId="{5B95AB92-3AFB-4339-B93D-7552FFF74793}" srcId="{3F8F7C63-6D9D-4496-99F3-13DF66B8EAD6}" destId="{E171E9BA-6A14-4189-BA03-F4B604EADB19}" srcOrd="7" destOrd="0" parTransId="{097B5464-F837-4FC4-A150-5109CF2D99DC}" sibTransId="{D86A599A-952D-4B9D-AE50-0CBDCE3AAA67}"/>
    <dgm:cxn modelId="{8C63B698-8A4E-457D-994E-67C74BAEA65D}" srcId="{3F8F7C63-6D9D-4496-99F3-13DF66B8EAD6}" destId="{630C8C32-A979-40C7-BDD7-71A76577670D}" srcOrd="0" destOrd="0" parTransId="{A072B589-234B-4E81-93D6-F23076B69245}" sibTransId="{BC580252-AC53-48E5-98C9-B7684010D558}"/>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499B0CA8-5A28-4F3A-AF92-30F09620EB6A}" type="presOf" srcId="{98E9E80D-99C6-4D95-ADA3-154C4B59F85F}" destId="{CD66AAD5-A74B-4989-8AD5-348B79FA87C7}" srcOrd="0" destOrd="4" presId="urn:microsoft.com/office/officeart/2005/8/layout/hList1"/>
    <dgm:cxn modelId="{B694E2A8-6C19-4423-80F8-C0DF30D4F0BF}" type="presOf" srcId="{9B78BEB6-50E8-438E-8214-F21EF6978EAC}" destId="{FE6D297C-C9E0-4A7D-A12A-BA53DEE78AEC}" srcOrd="0" destOrd="1" presId="urn:microsoft.com/office/officeart/2005/8/layout/hList1"/>
    <dgm:cxn modelId="{1EFF9DA9-CF00-46AF-8D64-BBDA266A3CFB}" srcId="{3F8F7C63-6D9D-4496-99F3-13DF66B8EAD6}" destId="{CA81DCF0-A0D1-44C1-B800-E245C8B683B7}" srcOrd="3" destOrd="0" parTransId="{1B104CC6-EFC8-4F65-9ADD-B4D5BD48842B}" sibTransId="{52A93A8D-281B-44AA-8C27-7890CF9F5D39}"/>
    <dgm:cxn modelId="{533B33B0-F780-445E-9B62-7F84DB009051}" srcId="{AC11CA59-F486-473C-AE1A-BD3E159BD48A}" destId="{639BF8EA-4D33-4B30-911B-6776BADCAC46}" srcOrd="3" destOrd="0" parTransId="{73779F8B-B701-4BB6-9E77-1298E5928771}" sibTransId="{02641D1F-193F-4370-8212-3D28CA0839D7}"/>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DE69A0BD-819F-4DCA-99E0-91F271029230}" srcId="{3F8F7C63-6D9D-4496-99F3-13DF66B8EAD6}" destId="{97709F8C-FC85-4C6B-8528-ED4965BEB559}" srcOrd="9" destOrd="0" parTransId="{4CEC39CA-975C-4C83-9D90-9DE8413FA03E}" sibTransId="{D27916A1-C435-47AC-8F8F-5A6DF8D199FF}"/>
    <dgm:cxn modelId="{626627BF-C8D1-4550-B774-515B215D77F2}" type="presOf" srcId="{BD774B89-4822-4DCB-BF35-41F9289F8177}" destId="{F9540AD5-4F34-4720-A853-23023519F2F5}" srcOrd="0" destOrd="6"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99E800C7-7367-4A66-AEB5-F4E434BAC45F}" srcId="{3F8F7C63-6D9D-4496-99F3-13DF66B8EAD6}" destId="{F05DED01-7AEE-4634-9FDC-8AC932E8C969}" srcOrd="10" destOrd="0" parTransId="{F9F8772D-1827-4065-9F30-2A8E27142504}" sibTransId="{902FF6AB-514A-40A6-8434-CF4101310CE7}"/>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77F991D3-6F86-4C0D-9C84-7336C3C1E19D}" type="presOf" srcId="{97709F8C-FC85-4C6B-8528-ED4965BEB559}" destId="{F9540AD5-4F34-4720-A853-23023519F2F5}" srcOrd="0" destOrd="9" presId="urn:microsoft.com/office/officeart/2005/8/layout/hList1"/>
    <dgm:cxn modelId="{5F9206D8-7CF1-4EEB-9E39-F6949420C72B}" type="presOf" srcId="{4B9E0442-77A6-43AE-9C64-EB04A69EA092}" destId="{F9540AD5-4F34-4720-A853-23023519F2F5}" srcOrd="0" destOrd="5" presId="urn:microsoft.com/office/officeart/2005/8/layout/hList1"/>
    <dgm:cxn modelId="{8DDC1ADB-9E6E-40DA-9619-78E3E14E333C}" type="presOf" srcId="{48ED9057-4374-4D05-93BB-89988B4475A3}" destId="{6BCC47BA-0C21-4EC9-8F7B-D9BCA5C8EC21}"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74C4E1E2-6EC4-488C-8ABD-6F0D3E3DF679}" type="presOf" srcId="{BA4C32B8-CB34-4CE9-9107-40D10DCF01DE}" destId="{F9540AD5-4F34-4720-A853-23023519F2F5}"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701AECED-5325-4295-A693-8267EF53B223}" type="presOf" srcId="{3E642F35-97D9-4849-9004-96A0F376220D}" destId="{CD66AAD5-A74B-4989-8AD5-348B79FA87C7}" srcOrd="0" destOrd="2" presId="urn:microsoft.com/office/officeart/2005/8/layout/hList1"/>
    <dgm:cxn modelId="{BCD750F1-20C5-42F2-B82C-B9799ED084F6}" srcId="{3F8F7C63-6D9D-4496-99F3-13DF66B8EAD6}" destId="{F9E75D7C-98A7-41BB-95A1-89B8316862D6}" srcOrd="1" destOrd="0" parTransId="{8F7BCD5E-C5F9-4548-8D89-FAE3AB7C1141}" sibTransId="{2421EF1D-14E9-471D-92C3-B56B6E1D4B96}"/>
    <dgm:cxn modelId="{AEB8CEF2-B838-4CB2-8812-7851ADE3D758}" srcId="{AA0CC1A4-89B3-4AA2-AE39-4C1399639CA2}" destId="{9B78BEB6-50E8-438E-8214-F21EF6978EAC}" srcOrd="1" destOrd="0" parTransId="{061EEA83-2905-45BD-8FA7-D94853AE47E8}" sibTransId="{3B50534F-65A9-4DF9-B3EC-99A6C6D4B114}"/>
    <dgm:cxn modelId="{235AF3F2-4DC6-4ACE-9EC0-844AD822351F}" type="presOf" srcId="{8A005F68-872E-4565-97CF-5F934A8F7106}" destId="{569DA3D3-C2E5-4089-A6F0-CF7A0DE5293E}" srcOrd="0" destOrd="0"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289383"/>
        <a:ext cx="2016677" cy="806670"/>
      </dsp:txXfrm>
    </dsp:sp>
    <dsp:sp modelId="{F9540AD5-4F34-4720-A853-23023519F2F5}">
      <dsp:nvSpPr>
        <dsp:cNvPr id="0" name=""/>
        <dsp:cNvSpPr/>
      </dsp:nvSpPr>
      <dsp:spPr>
        <a:xfrm>
          <a:off x="5260"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The 5x5 Principle</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Customer momentum: Power BI</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Desktop</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sources</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Query</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Dataflow</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Using a Calculation (DAX) in multiple files</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Paginated Reporting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Admin Portal </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5260" y="1096054"/>
        <a:ext cx="2016677" cy="3300862"/>
      </dsp:txXfrm>
    </dsp:sp>
    <dsp:sp modelId="{A15940E0-E524-4386-893B-E5C857ACD0DE}">
      <dsp:nvSpPr>
        <dsp:cNvPr id="0" name=""/>
        <dsp:cNvSpPr/>
      </dsp:nvSpPr>
      <dsp:spPr>
        <a:xfrm>
          <a:off x="2304273"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289383"/>
        <a:ext cx="2016677" cy="806670"/>
      </dsp:txXfrm>
    </dsp:sp>
    <dsp:sp modelId="{CD66AAD5-A74B-4989-8AD5-348B79FA87C7}">
      <dsp:nvSpPr>
        <dsp:cNvPr id="0" name=""/>
        <dsp:cNvSpPr/>
      </dsp:nvSpPr>
      <dsp:spPr>
        <a:xfrm>
          <a:off x="2304273"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AI for every app. And everyone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Setup Environment</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AI Model</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Prediction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Form processing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Object detection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Text classification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2304273" y="1096054"/>
        <a:ext cx="2016677" cy="3300862"/>
      </dsp:txXfrm>
    </dsp:sp>
    <dsp:sp modelId="{6D51457A-C3C5-41AF-B616-CDB4705EBFBD}">
      <dsp:nvSpPr>
        <dsp:cNvPr id="0" name=""/>
        <dsp:cNvSpPr/>
      </dsp:nvSpPr>
      <dsp:spPr>
        <a:xfrm>
          <a:off x="4603285"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289383"/>
        <a:ext cx="2016677" cy="806670"/>
      </dsp:txXfrm>
    </dsp:sp>
    <dsp:sp modelId="{FE6D297C-C9E0-4A7D-A12A-BA53DEE78AEC}">
      <dsp:nvSpPr>
        <dsp:cNvPr id="0" name=""/>
        <dsp:cNvSpPr/>
      </dsp:nvSpPr>
      <dsp:spPr>
        <a:xfrm>
          <a:off x="4603285"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4603285" y="1096054"/>
        <a:ext cx="2016677" cy="3300862"/>
      </dsp:txXfrm>
    </dsp:sp>
    <dsp:sp modelId="{79AA2380-6C09-4C3E-A320-87D02EF11B92}">
      <dsp:nvSpPr>
        <dsp:cNvPr id="0" name=""/>
        <dsp:cNvSpPr/>
      </dsp:nvSpPr>
      <dsp:spPr>
        <a:xfrm>
          <a:off x="6902297"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289383"/>
        <a:ext cx="2016677" cy="806670"/>
      </dsp:txXfrm>
    </dsp:sp>
    <dsp:sp modelId="{569DA3D3-C2E5-4089-A6F0-CF7A0DE5293E}">
      <dsp:nvSpPr>
        <dsp:cNvPr id="0" name=""/>
        <dsp:cNvSpPr/>
      </dsp:nvSpPr>
      <dsp:spPr>
        <a:xfrm>
          <a:off x="6902297"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AU" sz="1100" kern="1200" dirty="0"/>
            <a:t>o</a:t>
          </a:r>
        </a:p>
      </dsp:txBody>
      <dsp:txXfrm>
        <a:off x="6902297" y="1096054"/>
        <a:ext cx="2016677" cy="3300862"/>
      </dsp:txXfrm>
    </dsp:sp>
    <dsp:sp modelId="{19CDF2AB-3B0B-41CB-AD00-E99839314F1A}">
      <dsp:nvSpPr>
        <dsp:cNvPr id="0" name=""/>
        <dsp:cNvSpPr/>
      </dsp:nvSpPr>
      <dsp:spPr>
        <a:xfrm>
          <a:off x="9201309"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289383"/>
        <a:ext cx="2016677" cy="806670"/>
      </dsp:txXfrm>
    </dsp:sp>
    <dsp:sp modelId="{6BCC47BA-0C21-4EC9-8F7B-D9BCA5C8EC21}">
      <dsp:nvSpPr>
        <dsp:cNvPr id="0" name=""/>
        <dsp:cNvSpPr/>
      </dsp:nvSpPr>
      <dsp:spPr>
        <a:xfrm>
          <a:off x="9201309"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9201309" y="1096054"/>
        <a:ext cx="2016677" cy="33008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4:47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4:47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4:47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4:47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4:47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4:47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4:47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4:47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4:47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56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2/16/2020 4:47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4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4:47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4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2/16/2020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5953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2/16/2020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037189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704502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510836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62715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968086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36156858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93460786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16-02-2020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97498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16-02-2020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233105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16-02-2020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0006852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16-02-2020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431323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16-02-2020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88195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16-02-2020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5363900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16-02-2020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60180244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16-02-2020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016914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16-02-2020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034135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16-02-2020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4285201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512039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1191142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38967468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95241275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6597447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853796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124033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696726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2/16/2020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theme" Target="../theme/theme6.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image" Target="../media/image37.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4.xml"/><Relationship Id="rId7" Type="http://schemas.openxmlformats.org/officeDocument/2006/relationships/theme" Target="../theme/theme7.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8.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2/16/2020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0535367"/>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16-02-2020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5400072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6.xml"/></Relationships>
</file>

<file path=ppt/slides/_rels/slide1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1.xml"/></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59.xml"/><Relationship Id="rId5" Type="http://schemas.openxmlformats.org/officeDocument/2006/relationships/image" Target="../media/image80.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16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8.xml"/></Relationships>
</file>

<file path=ppt/slides/_rels/slide2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58.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8.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58.xml"/><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8.xml"/><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58.xml"/><Relationship Id="rId5" Type="http://schemas.openxmlformats.org/officeDocument/2006/relationships/image" Target="../media/image89.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58.xml"/></Relationships>
</file>

<file path=ppt/slides/_rels/slide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8.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8.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58.xml"/><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8.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8.xml"/><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8.xml"/></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6.xml"/></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png"/><Relationship Id="rId1" Type="http://schemas.openxmlformats.org/officeDocument/2006/relationships/slideLayout" Target="../slideLayouts/slideLayout15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152.xml"/><Relationship Id="rId4" Type="http://schemas.openxmlformats.org/officeDocument/2006/relationships/hyperlink" Target="https://flow.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71.jpg"/><Relationship Id="rId1" Type="http://schemas.openxmlformats.org/officeDocument/2006/relationships/slideLayout" Target="../slideLayouts/slideLayout153.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fontScale="70000" lnSpcReduction="2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fontScale="77500" lnSpcReduction="2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Data types and expressions</a:t>
            </a:r>
          </a:p>
        </p:txBody>
      </p:sp>
    </p:spTree>
    <p:extLst>
      <p:ext uri="{BB962C8B-B14F-4D97-AF65-F5344CB8AC3E}">
        <p14:creationId xmlns:p14="http://schemas.microsoft.com/office/powerpoint/2010/main" val="333663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C5A67"/>
                    </a:gs>
                    <a:gs pos="30000">
                      <a:srgbClr val="4C5A67"/>
                    </a:gs>
                  </a:gsLst>
                  <a:lin ang="5400000" scaled="0"/>
                </a:gradFill>
                <a:effectLst/>
                <a:uLnTx/>
                <a:uFillTx/>
                <a:latin typeface="Calibri" panose="020F0502020204030204"/>
                <a:ea typeface="+mn-ea"/>
                <a:cs typeface="+mn-cs"/>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2745"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replace(body('</a:t>
            </a:r>
            <a:r>
              <a:rPr kumimoji="0" lang="en-US" sz="18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1" u="none" strike="noStrike" kern="1200" cap="none" spc="0" normalizeH="0" baseline="0" noProof="0" dirty="0" err="1">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rPr>
                <a:t>fx</a:t>
              </a:r>
              <a:endParaRPr kumimoji="0" lang="en-US" sz="1961" b="1" i="1" u="none" strike="noStrike" kern="1200" cap="none" spc="0" normalizeH="0" baseline="0" noProof="0" dirty="0">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How to create expressions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Tx/>
              <a:buAutoNum type="arabicPeriod"/>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 name: </a:t>
            </a: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2"/>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3"/>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 single quotes around static text</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4"/>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Include expressions in other expressions</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3529"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Anatomy of an expression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Other expressions</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746967772"/>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Caution:</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coalesce(body('</a:t>
            </a:r>
            <a:r>
              <a:rPr kumimoji="0" lang="en-US" sz="2000"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123</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Jane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888</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Bob</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456</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Dave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2885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If the array is a list of Strings, Numbers, Booleans </a:t>
            </a:r>
            <a:r>
              <a:rPr kumimoji="0" lang="en-US" sz="1961"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etc</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then the above expression can be used directly. However, if it is an array of objects, you will need to </a:t>
            </a:r>
            <a:r>
              <a:rPr kumimoji="0" lang="en-US" sz="1961"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use square brackets</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last(body('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')['value'][2]</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You must have a list of strings, not a list of Objects. Use </a:t>
            </a:r>
            <a:r>
              <a:rPr kumimoji="0" lang="en-US" sz="1961"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Select</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rPr>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strings, numbers,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booleans</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etc</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4C5A67"/>
                </a:solidFill>
                <a:effectLst/>
                <a:uLnTx/>
                <a:uFillTx/>
                <a:latin typeface="Calibri" panose="020F0502020204030204"/>
                <a:ea typeface="+mn-ea"/>
                <a:cs typeface="+mn-cs"/>
              </a:rPr>
              <a:t>Can hardcode a list – or – have the list be dynamic at runtime</a:t>
            </a:r>
            <a:endPar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FB2E6E49-4F8E-4545-BBA2-2BBAEFCA0F53}"/>
              </a:ext>
            </a:extLst>
          </p:cNvPr>
          <p:cNvGraphicFramePr>
            <a:graphicFrameLocks/>
          </p:cNvGraphicFramePr>
          <p:nvPr>
            <p:extLst>
              <p:ext uri="{D42A27DB-BD31-4B8C-83A1-F6EECF244321}">
                <p14:modId xmlns:p14="http://schemas.microsoft.com/office/powerpoint/2010/main" val="4154733931"/>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689908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744261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87402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4: Power Packed Day with Power Automate</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320087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defRPr/>
            </a:pPr>
            <a:endParaRPr lang="en-US" sz="3600" b="1" dirty="0">
              <a:solidFill>
                <a:srgbClr val="7030A0"/>
              </a:solidFill>
            </a:endParaRPr>
          </a:p>
          <a:p>
            <a:pPr marL="571500" lvl="0" indent="-571500">
              <a:buFont typeface="Wingdings" panose="05000000000000000000" pitchFamily="2" charset="2"/>
              <a:buChar char="ü"/>
              <a:defRPr/>
            </a:pPr>
            <a:r>
              <a:rPr lang="en-US" sz="2800" b="1" dirty="0">
                <a:solidFill>
                  <a:srgbClr val="7030A0"/>
                </a:solidFill>
              </a:rPr>
              <a:t>Save Office 365 email attachments to OneDrive for Business</a:t>
            </a:r>
          </a:p>
          <a:p>
            <a:pPr marL="571500" lvl="0" indent="-571500">
              <a:buFont typeface="Wingdings" panose="05000000000000000000" pitchFamily="2" charset="2"/>
              <a:buChar char="ü"/>
              <a:defRPr/>
            </a:pPr>
            <a:r>
              <a:rPr lang="en-US" sz="2800" b="1" dirty="0">
                <a:solidFill>
                  <a:srgbClr val="7030A0"/>
                </a:solidFill>
              </a:rPr>
              <a:t>Build an approval request using Power Automate</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Types of flow</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types and expression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Working with Arrays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Control flow and action settings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Save Office 365 email attachments to OneDrive for Business</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Build an approval request using Power Automate</a:t>
            </a: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heavy" strike="noStrike" kern="1200" cap="none" spc="-15" normalizeH="0" baseline="0" noProof="0" dirty="0">
                <a:ln>
                  <a:noFill/>
                </a:ln>
                <a:solidFill>
                  <a:srgbClr val="0462C1"/>
                </a:solidFill>
                <a:effectLst/>
                <a:uLnTx/>
                <a:uFill>
                  <a:solidFill>
                    <a:srgbClr val="0462C1"/>
                  </a:solidFill>
                </a:uFill>
                <a:latin typeface="Arial"/>
                <a:ea typeface="+mn-ea"/>
                <a:cs typeface="Arial"/>
                <a:hlinkClick r:id="rId4"/>
              </a:rPr>
              <a:t>https://flow.microsoft.com</a:t>
            </a:r>
            <a:endParaRPr kumimoji="0" sz="17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400" b="0" i="0" u="none" strike="noStrike" kern="1200" cap="none" spc="-50" normalizeH="0" baseline="0" noProof="0" dirty="0">
                <a:ln w="3175">
                  <a:noFill/>
                </a:ln>
                <a:solidFill>
                  <a:srgbClr val="4F81BD"/>
                </a:solidFill>
                <a:effectLst/>
                <a:uLnTx/>
                <a:uFillTx/>
                <a:latin typeface="Calibri"/>
                <a:ea typeface="+mn-ea"/>
                <a:cs typeface="Segoe UI" pitchFamily="34" charset="0"/>
              </a:rPr>
              <a:t>GET STARTED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415</TotalTime>
  <Words>2254</Words>
  <Application>Microsoft Office PowerPoint</Application>
  <PresentationFormat>Widescreen</PresentationFormat>
  <Paragraphs>439</Paragraphs>
  <Slides>42</Slides>
  <Notes>17</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42</vt:i4>
      </vt:variant>
    </vt:vector>
  </HeadingPairs>
  <TitlesOfParts>
    <vt:vector size="61" baseType="lpstr">
      <vt:lpstr>Arial</vt:lpstr>
      <vt:lpstr>Arial Black</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2_Office Theme</vt:lpstr>
      <vt:lpstr>1_Office Theme</vt:lpstr>
      <vt:lpstr>PowerPoint Presentation</vt:lpstr>
      <vt:lpstr>Course Overview</vt:lpstr>
      <vt:lpstr>Continue…</vt:lpstr>
      <vt:lpstr>PowerPoint Presentation</vt:lpstr>
      <vt:lpstr>Agenda</vt:lpstr>
      <vt:lpstr>Introduction</vt:lpstr>
      <vt:lpstr>What is Power Automate?</vt:lpstr>
      <vt:lpstr>PowerPoint Presentation</vt:lpstr>
      <vt:lpstr>Build your own flows in an easy to use visual designer</vt:lpstr>
      <vt:lpstr>Types of Flows</vt:lpstr>
      <vt:lpstr>Actions in flows</vt:lpstr>
      <vt:lpstr>Flowing data</vt:lpstr>
      <vt:lpstr>Data types and expressions</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Control flow and action settings</vt:lpstr>
      <vt:lpstr>Normal action execution</vt:lpstr>
      <vt:lpstr>Action settings</vt:lpstr>
      <vt:lpstr>Error handling</vt:lpstr>
      <vt:lpstr>Parallel execution</vt:lpstr>
      <vt:lpstr>Looping</vt:lpstr>
      <vt:lpstr>Terminate flows</vt:lpstr>
      <vt:lpstr>Asynchronous Actions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88</cp:revision>
  <dcterms:created xsi:type="dcterms:W3CDTF">2020-02-12T12:44:10Z</dcterms:created>
  <dcterms:modified xsi:type="dcterms:W3CDTF">2020-02-16T11:22:39Z</dcterms:modified>
</cp:coreProperties>
</file>